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4" r:id="rId6"/>
    <p:sldId id="265" r:id="rId7"/>
    <p:sldId id="269" r:id="rId8"/>
    <p:sldId id="274" r:id="rId9"/>
    <p:sldId id="277" r:id="rId10"/>
    <p:sldId id="278" r:id="rId11"/>
    <p:sldId id="279" r:id="rId12"/>
    <p:sldId id="322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9" r:id="rId21"/>
    <p:sldId id="290" r:id="rId22"/>
    <p:sldId id="291" r:id="rId23"/>
    <p:sldId id="318" r:id="rId24"/>
    <p:sldId id="320" r:id="rId25"/>
  </p:sldIdLst>
  <p:sldSz cx="12192000" cy="6858000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Helvetica Neue Light" panose="020B0604020202020204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duo-two-factor-authentication/how-to-register-devices/#register-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rc-help@colorado.edu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supercomputingpt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pt1" TargetMode="External"/><Relationship Id="rId5" Type="http://schemas.openxmlformats.org/officeDocument/2006/relationships/hyperlink" Target="https://colorado.libcal.com/calendar/events/alpine_new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www.colorado.edu/crdds/events#drop_in_consultations-8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Getting a Research Computing Account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CURC supports both AWS and on-premise cloud via </a:t>
            </a:r>
            <a:r>
              <a:rPr lang="en-US" dirty="0" err="1"/>
              <a:t>CUmulus</a:t>
            </a:r>
            <a:endParaRPr lang="en-US" dirty="0"/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Get an RC account</a:t>
            </a:r>
            <a:endParaRPr b="1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Set up two-factor authentication with Duo</a:t>
            </a:r>
            <a:endParaRPr b="1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(Inform us of any specific needs)</a:t>
            </a:r>
            <a:endParaRPr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Log in</a:t>
            </a:r>
            <a:endParaRPr b="1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Create greatness! (responsibly)</a:t>
            </a:r>
            <a:endParaRPr dirty="0"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University of Colorado, Boulder users and affiliates:</a:t>
            </a:r>
            <a:endParaRPr sz="1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account through the RC Account request portal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400" dirty="0"/>
              <a:t> </a:t>
            </a:r>
            <a:endParaRPr sz="14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Colorado State University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CSU </a:t>
            </a:r>
            <a:r>
              <a:rPr lang="en-US" sz="1400" dirty="0" err="1"/>
              <a:t>eID</a:t>
            </a:r>
            <a:r>
              <a:rPr lang="en-US" sz="1400" dirty="0"/>
              <a:t> if you don’t have one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Fill out account application form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Duo authentication</a:t>
            </a:r>
            <a:endParaRPr sz="1400" dirty="0"/>
          </a:p>
          <a:p>
            <a:pPr marL="1143000" lvl="2" indent="-236219"/>
            <a:r>
              <a:rPr lang="en-US" sz="1000" u="sng" dirty="0">
                <a:solidFill>
                  <a:schemeClr val="hlink"/>
                </a:solidFill>
                <a:hlinkClick r:id="rId4"/>
              </a:rPr>
              <a:t>https://it.colostate.edu/duo-two-factor-authentication/how-to-register-devices/#register-app</a:t>
            </a:r>
            <a:endParaRPr lang="en-US" sz="10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  <a:endParaRPr lang="en-US" sz="14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400" dirty="0">
                <a:solidFill>
                  <a:schemeClr val="tx1"/>
                </a:solidFill>
              </a:rPr>
              <a:t>Reach out to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4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400" b="1" dirty="0"/>
              <a:t>RMACC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Email us at </a:t>
            </a:r>
            <a:r>
              <a:rPr lang="en-US" sz="1400" dirty="0">
                <a:hlinkClick r:id="rId7"/>
              </a:rPr>
              <a:t>rc-help@colorado.edu</a:t>
            </a:r>
            <a:r>
              <a:rPr lang="en-US" sz="14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 Boulder, CSU users and affiliates:</a:t>
            </a:r>
            <a:endParaRPr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Request an account through the RC Account request portal:</a:t>
            </a:r>
            <a:endParaRPr sz="20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sz="2400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/>
              <a:t> </a:t>
            </a:r>
            <a:endParaRPr sz="2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Provides an extra level of authentication</a:t>
            </a:r>
            <a:endParaRPr sz="24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We are outside the firewall!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Valuable resources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Inviting, high-profile target</a:t>
            </a:r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endParaRPr sz="1700" dirty="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Duo</a:t>
            </a:r>
            <a:endParaRPr dirty="0"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You will receive a Duo invitation when your RC account is created</a:t>
            </a:r>
            <a:endParaRPr sz="2000" dirty="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 dirty="0"/>
              <a:t>Duo smartphone app (recommended)</a:t>
            </a:r>
            <a:endParaRPr sz="2000" b="1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dirty="0"/>
              <a:t>Phone Call/Text as alternatives</a:t>
            </a:r>
            <a:endParaRPr sz="2000" dirty="0"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Getting a Research Computing Account</a:t>
            </a: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Workshop: Quick Byte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 (AMC available by request)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RC Primer: Alpine New User Seminar</a:t>
            </a:r>
            <a:r>
              <a:rPr lang="en-US" sz="1200" b="1" dirty="0">
                <a:solidFill>
                  <a:schemeClr val="tx1"/>
                </a:solidFill>
              </a:rPr>
              <a:t> (1/25)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RC Short Course: Supercomputing </a:t>
            </a:r>
            <a:r>
              <a:rPr lang="en-US" sz="1200" b="1" u="sng" dirty="0" err="1">
                <a:solidFill>
                  <a:schemeClr val="tx1"/>
                </a:solidFill>
                <a:hlinkClick r:id="rId6"/>
              </a:rPr>
              <a:t>Spinup</a:t>
            </a: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(1/30)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RC Short Course: Supercomputing </a:t>
            </a:r>
            <a:r>
              <a:rPr lang="en-US" sz="1200" b="1" u="sng" dirty="0" err="1">
                <a:solidFill>
                  <a:schemeClr val="tx1"/>
                </a:solidFill>
                <a:hlinkClick r:id="rId7"/>
              </a:rPr>
              <a:t>Spinup</a:t>
            </a: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(2/1)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8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9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12:00-1:00, Thursday 1:00-2:00)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1245</Words>
  <Application>Microsoft Office PowerPoint</Application>
  <PresentationFormat>Widescreen</PresentationFormat>
  <Paragraphs>231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Consolas</vt:lpstr>
      <vt:lpstr>Helvetica Neue</vt:lpstr>
      <vt:lpstr>Helvetica Neue Light</vt:lpstr>
      <vt:lpstr>Arial</vt:lpstr>
      <vt:lpstr>Calibri</vt:lpstr>
      <vt:lpstr>Lato</vt:lpstr>
      <vt:lpstr>Arial Black</vt:lpstr>
      <vt:lpstr>Office Theme</vt:lpstr>
      <vt:lpstr>Getting a Research Computing Account</vt:lpstr>
      <vt:lpstr>Getting a Research Computing Account</vt:lpstr>
      <vt:lpstr>RMACC Cyber Infrastructure Portal</vt:lpstr>
      <vt:lpstr>Learning Goals</vt:lpstr>
      <vt:lpstr>Resources Include:</vt:lpstr>
      <vt:lpstr>Primarily known for: High Performance Computing (HPC)</vt:lpstr>
      <vt:lpstr>What can I use HPC for?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Two Factor Authentication (Duo)</vt:lpstr>
      <vt:lpstr>Duo Authentication</vt:lpstr>
      <vt:lpstr>Demo: Logging in via Terminal</vt:lpstr>
      <vt:lpstr>Demo: logging in with OnDemand</vt:lpstr>
      <vt:lpstr>Logging In</vt:lpstr>
      <vt:lpstr>Questions?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16</cp:revision>
  <dcterms:modified xsi:type="dcterms:W3CDTF">2024-01-23T17:05:15Z</dcterms:modified>
</cp:coreProperties>
</file>